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285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570007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978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6796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96329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03619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353190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96623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072879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86454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89419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488892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8B5601-BF91-4A54-A3C4-578B352F2988}" type="datetimeFigureOut">
              <a:rPr lang="fr-FR" smtClean="0"/>
              <a:t>26/11/2024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AC8CCBD-9D00-4978-9E1B-75AAAB4716A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46810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C037F828-3F81-442C-B555-2FAF6795224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1"/>
            <a:ext cx="6858000" cy="9701455"/>
          </a:xfrm>
          <a:prstGeom prst="rect">
            <a:avLst/>
          </a:prstGeom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F0951567-FFF1-401A-98B0-8C720FAAE3A2}"/>
              </a:ext>
            </a:extLst>
          </p:cNvPr>
          <p:cNvSpPr txBox="1"/>
          <p:nvPr/>
        </p:nvSpPr>
        <p:spPr>
          <a:xfrm>
            <a:off x="3922005" y="6874525"/>
            <a:ext cx="285336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Insérer les dates de la semaine d’audit choisies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A8C9E7CD-F90D-4E3A-9D58-BA9D51CD1036}"/>
              </a:ext>
            </a:extLst>
          </p:cNvPr>
          <p:cNvSpPr txBox="1"/>
          <p:nvPr/>
        </p:nvSpPr>
        <p:spPr>
          <a:xfrm>
            <a:off x="5177928" y="8987927"/>
            <a:ext cx="168007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u="sng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Insérer votre logo ici</a:t>
            </a:r>
          </a:p>
        </p:txBody>
      </p:sp>
    </p:spTree>
    <p:extLst>
      <p:ext uri="{BB962C8B-B14F-4D97-AF65-F5344CB8AC3E}">
        <p14:creationId xmlns:p14="http://schemas.microsoft.com/office/powerpoint/2010/main" val="2735347048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</TotalTime>
  <Words>12</Words>
  <Application>Microsoft Office PowerPoint</Application>
  <PresentationFormat>Format A4 (210 x 297 mm)</PresentationFormat>
  <Paragraphs>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LIBERMAN Cassandre</dc:creator>
  <cp:lastModifiedBy>LIBERMAN Cassandre</cp:lastModifiedBy>
  <cp:revision>1</cp:revision>
  <dcterms:created xsi:type="dcterms:W3CDTF">2024-11-26T09:15:14Z</dcterms:created>
  <dcterms:modified xsi:type="dcterms:W3CDTF">2024-11-26T09:25:16Z</dcterms:modified>
</cp:coreProperties>
</file>